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FB93-3C74-4E5C-88A0-CFEBAD8F1AE6}" type="datetimeFigureOut">
              <a:rPr lang="pt-BR" smtClean="0"/>
              <a:t>17/06/2015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02ED-0987-4F18-BBE3-02E0AAE6C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709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FB93-3C74-4E5C-88A0-CFEBAD8F1AE6}" type="datetimeFigureOut">
              <a:rPr lang="pt-BR" smtClean="0"/>
              <a:t>17/06/2015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02ED-0987-4F18-BBE3-02E0AAE6C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98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FB93-3C74-4E5C-88A0-CFEBAD8F1AE6}" type="datetimeFigureOut">
              <a:rPr lang="pt-BR" smtClean="0"/>
              <a:t>17/06/2015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02ED-0987-4F18-BBE3-02E0AAE6C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1945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FB93-3C74-4E5C-88A0-CFEBAD8F1AE6}" type="datetimeFigureOut">
              <a:rPr lang="pt-BR" smtClean="0"/>
              <a:t>17/06/2015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02ED-0987-4F18-BBE3-02E0AAE6C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53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FB93-3C74-4E5C-88A0-CFEBAD8F1AE6}" type="datetimeFigureOut">
              <a:rPr lang="pt-BR" smtClean="0"/>
              <a:t>17/06/2015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02ED-0987-4F18-BBE3-02E0AAE6C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427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FB93-3C74-4E5C-88A0-CFEBAD8F1AE6}" type="datetimeFigureOut">
              <a:rPr lang="pt-BR" smtClean="0"/>
              <a:t>17/06/2015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02ED-0987-4F18-BBE3-02E0AAE6C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589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FB93-3C74-4E5C-88A0-CFEBAD8F1AE6}" type="datetimeFigureOut">
              <a:rPr lang="pt-BR" smtClean="0"/>
              <a:t>17/06/2015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02ED-0987-4F18-BBE3-02E0AAE6C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38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FB93-3C74-4E5C-88A0-CFEBAD8F1AE6}" type="datetimeFigureOut">
              <a:rPr lang="pt-BR" smtClean="0"/>
              <a:t>17/06/2015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02ED-0987-4F18-BBE3-02E0AAE6C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7534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FB93-3C74-4E5C-88A0-CFEBAD8F1AE6}" type="datetimeFigureOut">
              <a:rPr lang="pt-BR" smtClean="0"/>
              <a:t>17/06/2015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02ED-0987-4F18-BBE3-02E0AAE6C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2237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FB93-3C74-4E5C-88A0-CFEBAD8F1AE6}" type="datetimeFigureOut">
              <a:rPr lang="pt-BR" smtClean="0"/>
              <a:t>17/06/2015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02ED-0987-4F18-BBE3-02E0AAE6C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8300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FB93-3C74-4E5C-88A0-CFEBAD8F1AE6}" type="datetimeFigureOut">
              <a:rPr lang="pt-BR" smtClean="0"/>
              <a:t>17/06/2015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02ED-0987-4F18-BBE3-02E0AAE6C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52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2FB93-3C74-4E5C-88A0-CFEBAD8F1AE6}" type="datetimeFigureOut">
              <a:rPr lang="pt-BR" smtClean="0"/>
              <a:t>17/06/2015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602ED-0987-4F18-BBE3-02E0AAE6C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24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ronologiadabiblia.files.wordpress.com/2010/12/jc3b3-e-seus-amigos-ilya-yefimovich-rep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1131" cy="685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7772400" cy="1470025"/>
          </a:xfrm>
        </p:spPr>
        <p:txBody>
          <a:bodyPr/>
          <a:lstStyle/>
          <a:p>
            <a:r>
              <a:rPr lang="pt-BR" b="1" dirty="0" smtClean="0"/>
              <a:t>Livro de Jó 15.1 a 17.16</a:t>
            </a: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1760" y="4941168"/>
            <a:ext cx="6400800" cy="1752600"/>
          </a:xfrm>
        </p:spPr>
        <p:txBody>
          <a:bodyPr>
            <a:normAutofit lnSpcReduction="10000"/>
          </a:bodyPr>
          <a:lstStyle/>
          <a:p>
            <a:endParaRPr lang="pt-BR" dirty="0" smtClean="0"/>
          </a:p>
          <a:p>
            <a:endParaRPr lang="pt-BR" dirty="0"/>
          </a:p>
          <a:p>
            <a:pPr algn="r"/>
            <a:r>
              <a:rPr lang="pt-BR" sz="4000" b="1" dirty="0" smtClean="0">
                <a:solidFill>
                  <a:schemeClr val="bg1"/>
                </a:solidFill>
              </a:rPr>
              <a:t>Segundo discurso de </a:t>
            </a:r>
            <a:r>
              <a:rPr lang="pt-BR" sz="4000" b="1" dirty="0" err="1" smtClean="0">
                <a:solidFill>
                  <a:schemeClr val="bg1"/>
                </a:solidFill>
              </a:rPr>
              <a:t>Elifaz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065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215.photobucket.com/albums/cc235/Eliseu_2007_2/Arquivo%20internet%20-%20orkut%20-%20blog/desenhos%20e%20gifs%20e%20logotipos/desenho/-arteJohnHay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pt-BR" b="1" dirty="0"/>
              <a:t>JÓ, O PROTEGIDO DE DEUS, SOFRE VÁRIAS PROVAÇÕES NA </a:t>
            </a:r>
            <a:r>
              <a:rPr lang="pt-BR" b="1" dirty="0" smtClean="0"/>
              <a:t>VIDA.</a:t>
            </a:r>
          </a:p>
          <a:p>
            <a:pPr marL="0" indent="0">
              <a:buNone/>
            </a:pPr>
            <a:endParaRPr lang="pt-BR" b="1" dirty="0"/>
          </a:p>
          <a:p>
            <a:r>
              <a:rPr lang="pt-BR" b="1" dirty="0"/>
              <a:t>RECEBE OS AMIGOS E UM DELES: “ELIFAZ”, DEVIDO O SEU COMPORTAMENTO DE REVOLTA, INTERVÉM E O ACUSA DE DESTRUIR A IGREJA.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2798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292.photobucket.com/albums/mm27/iam733_photos/AJOB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3" y="0"/>
            <a:ext cx="907891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JÓ RESPONDE ALEGANDO QUE FALAR É FÁCIL. E </a:t>
            </a:r>
            <a:r>
              <a:rPr lang="pt-BR" sz="4000" b="1" dirty="0" smtClean="0">
                <a:solidFill>
                  <a:schemeClr val="bg1"/>
                </a:solidFill>
              </a:rPr>
              <a:t>QUE </a:t>
            </a:r>
            <a:r>
              <a:rPr lang="pt-BR" sz="4000" b="1" dirty="0">
                <a:solidFill>
                  <a:schemeClr val="bg1"/>
                </a:solidFill>
              </a:rPr>
              <a:t>TEM UMA TERSTEMUNHA DE DEFESA</a:t>
            </a:r>
            <a:r>
              <a:rPr lang="pt-BR" sz="4000" b="1" dirty="0" smtClean="0">
                <a:solidFill>
                  <a:schemeClr val="bg1"/>
                </a:solidFill>
              </a:rPr>
              <a:t>.</a:t>
            </a:r>
          </a:p>
          <a:p>
            <a:endParaRPr lang="pt-BR" sz="4000" b="1" dirty="0">
              <a:solidFill>
                <a:schemeClr val="bg1"/>
              </a:solidFill>
            </a:endParaRPr>
          </a:p>
          <a:p>
            <a:r>
              <a:rPr lang="pt-BR" sz="4000" b="1" dirty="0" smtClean="0">
                <a:solidFill>
                  <a:schemeClr val="bg1"/>
                </a:solidFill>
              </a:rPr>
              <a:t>PORÉM </a:t>
            </a:r>
            <a:r>
              <a:rPr lang="pt-BR" sz="4000" b="1" dirty="0">
                <a:solidFill>
                  <a:schemeClr val="bg1"/>
                </a:solidFill>
              </a:rPr>
              <a:t>DEVIDO AOS ATAQUES DOS AMIGOS, DIZ: QUE PERDEU A ESPERANÇA.</a:t>
            </a:r>
          </a:p>
        </p:txBody>
      </p:sp>
    </p:spTree>
    <p:extLst>
      <p:ext uri="{BB962C8B-B14F-4D97-AF65-F5344CB8AC3E}">
        <p14:creationId xmlns:p14="http://schemas.microsoft.com/office/powerpoint/2010/main" val="1562009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2"/>
            <a:r>
              <a:rPr lang="pt-BR" sz="3200" b="1" dirty="0">
                <a:solidFill>
                  <a:srgbClr val="FF0000"/>
                </a:solidFill>
              </a:rPr>
              <a:t>O 2º AMIGO “BALDAD” </a:t>
            </a:r>
            <a:endParaRPr lang="pt-BR" sz="3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sz="4000" b="1" dirty="0" smtClean="0">
                <a:solidFill>
                  <a:srgbClr val="FF0000"/>
                </a:solidFill>
              </a:rPr>
              <a:t>	</a:t>
            </a:r>
            <a:r>
              <a:rPr lang="pt-BR" b="1" dirty="0" smtClean="0">
                <a:solidFill>
                  <a:srgbClr val="FF0000"/>
                </a:solidFill>
              </a:rPr>
              <a:t>LHE </a:t>
            </a:r>
            <a:r>
              <a:rPr lang="pt-BR" b="1" dirty="0">
                <a:solidFill>
                  <a:srgbClr val="FF0000"/>
                </a:solidFill>
              </a:rPr>
              <a:t>DIZ QUE: “O DESTINO 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b="1" dirty="0" smtClean="0">
                <a:solidFill>
                  <a:srgbClr val="FF0000"/>
                </a:solidFill>
              </a:rPr>
              <a:t>	DO </a:t>
            </a:r>
            <a:r>
              <a:rPr lang="pt-BR" b="1" dirty="0">
                <a:solidFill>
                  <a:srgbClr val="FF0000"/>
                </a:solidFill>
              </a:rPr>
              <a:t>INJUSTO É PERDA </a:t>
            </a:r>
            <a:r>
              <a:rPr lang="pt-BR" b="1" dirty="0" smtClean="0">
                <a:solidFill>
                  <a:srgbClr val="FF0000"/>
                </a:solidFill>
              </a:rPr>
              <a:t>DA </a:t>
            </a:r>
          </a:p>
          <a:p>
            <a:pPr marL="0" indent="0">
              <a:buNone/>
            </a:pPr>
            <a:r>
              <a:rPr lang="pt-BR" b="1" dirty="0" smtClean="0">
                <a:solidFill>
                  <a:srgbClr val="FF0000"/>
                </a:solidFill>
              </a:rPr>
              <a:t>	SALVAÇÃO”.</a:t>
            </a:r>
          </a:p>
          <a:p>
            <a:endParaRPr lang="pt-BR" sz="4000" b="1" dirty="0" smtClean="0">
              <a:solidFill>
                <a:srgbClr val="FF0000"/>
              </a:solidFill>
            </a:endParaRPr>
          </a:p>
          <a:p>
            <a:endParaRPr lang="pt-BR" sz="4000" b="1" dirty="0">
              <a:solidFill>
                <a:srgbClr val="FF0000"/>
              </a:solidFill>
            </a:endParaRPr>
          </a:p>
          <a:p>
            <a:pPr lvl="2"/>
            <a:r>
              <a:rPr lang="pt-BR" sz="3200" b="1" dirty="0">
                <a:solidFill>
                  <a:srgbClr val="FF0000"/>
                </a:solidFill>
              </a:rPr>
              <a:t>JÓ LHE RESPONDE DIZENDO QUE, O QUE HÁ COM ELES É: “FALTA DE SOLIDARIEDADE E COMPREENSÃO”.</a:t>
            </a:r>
          </a:p>
          <a:p>
            <a:pPr marL="0" indent="0">
              <a:buNone/>
            </a:pP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5128" name="Picture 8" descr="http://3.bp.blogspot.com/-d4JfRLCDUjo/U8kV-suM3OI/AAAAAAAAKM8/zz78BBNiSpo/s1600/estudo+b%C3%ADblico+os+amigos+de+J%C3%B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656"/>
            <a:ext cx="3150982" cy="235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240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lvl="3">
              <a:buFont typeface="Arial" pitchFamily="34" charset="0"/>
              <a:buChar char="•"/>
            </a:pPr>
            <a:r>
              <a:rPr lang="pt-BR" sz="2400" b="1" dirty="0" smtClean="0"/>
              <a:t>O </a:t>
            </a:r>
            <a:r>
              <a:rPr lang="pt-BR" sz="2400" b="1" dirty="0"/>
              <a:t>3º AMIGO “SOFAR” LHE EXPLICA QUE </a:t>
            </a:r>
            <a:endParaRPr lang="pt-BR" sz="2400" b="1" dirty="0" smtClean="0"/>
          </a:p>
          <a:p>
            <a:pPr marL="1371600" lvl="3" indent="0">
              <a:buNone/>
            </a:pPr>
            <a:r>
              <a:rPr lang="pt-BR" sz="2400" b="1" dirty="0" smtClean="0"/>
              <a:t>O </a:t>
            </a:r>
            <a:r>
              <a:rPr lang="pt-BR" sz="2400" b="1" dirty="0"/>
              <a:t>TRIUNFO DO INJUSTO É PASSAGEIRO.</a:t>
            </a:r>
          </a:p>
          <a:p>
            <a:endParaRPr lang="pt-BR" sz="3600" b="1" dirty="0" smtClean="0"/>
          </a:p>
          <a:p>
            <a:pPr lvl="3">
              <a:buFont typeface="Arial" pitchFamily="34" charset="0"/>
              <a:buChar char="•"/>
            </a:pPr>
            <a:r>
              <a:rPr lang="pt-BR" sz="2400" b="1" dirty="0" smtClean="0"/>
              <a:t>JÓ </a:t>
            </a:r>
            <a:r>
              <a:rPr lang="pt-BR" sz="2400" b="1" dirty="0"/>
              <a:t>DIZ QUE: “O SOFREDOR QUER SER OUVIDO” </a:t>
            </a:r>
            <a:endParaRPr lang="pt-BR" sz="2400" b="1" dirty="0" smtClean="0"/>
          </a:p>
          <a:p>
            <a:pPr marL="1371600" lvl="3" indent="0">
              <a:buNone/>
            </a:pPr>
            <a:r>
              <a:rPr lang="pt-BR" sz="2400" b="1" dirty="0" smtClean="0"/>
              <a:t>E </a:t>
            </a:r>
            <a:r>
              <a:rPr lang="pt-BR" sz="2400" b="1" dirty="0"/>
              <a:t>POR QUE OS INJUSTOS VIVEM BEM? PORQUE </a:t>
            </a:r>
            <a:endParaRPr lang="pt-BR" sz="2400" b="1" dirty="0" smtClean="0"/>
          </a:p>
          <a:p>
            <a:pPr marL="1371600" lvl="3" indent="0">
              <a:buNone/>
            </a:pPr>
            <a:r>
              <a:rPr lang="pt-BR" sz="2400" b="1" dirty="0" smtClean="0"/>
              <a:t>REJEITAM</a:t>
            </a:r>
            <a:r>
              <a:rPr lang="pt-BR" sz="2400" b="1" dirty="0"/>
              <a:t>, A DEUS E O SEU PROJETO? E POR QUE </a:t>
            </a:r>
            <a:endParaRPr lang="pt-BR" sz="2400" b="1" dirty="0" smtClean="0"/>
          </a:p>
          <a:p>
            <a:pPr marL="1371600" lvl="3" indent="0">
              <a:buNone/>
            </a:pPr>
            <a:r>
              <a:rPr lang="pt-BR" sz="2400" b="1" dirty="0" smtClean="0"/>
              <a:t>OS </a:t>
            </a:r>
            <a:r>
              <a:rPr lang="pt-BR" sz="2400" b="1" dirty="0"/>
              <a:t>INJUSTOS LEVAM </a:t>
            </a:r>
            <a:r>
              <a:rPr lang="pt-BR" sz="2400" b="1" dirty="0" smtClean="0"/>
              <a:t>VANTAGEM </a:t>
            </a:r>
            <a:r>
              <a:rPr lang="pt-BR" sz="2400" b="1" dirty="0"/>
              <a:t>ATÉ A MORTE?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146" name="Picture 2" descr="http://4.bp.blogspot.com/-ZiwXSIBjeqo/UNs3fz3H5cI/AAAAAAAAAbs/k4HIydewOJY/s400/jc3b3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941168"/>
            <a:ext cx="2016224" cy="151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847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lvl="2"/>
            <a:r>
              <a:rPr lang="pt-BR" sz="2800" b="1" dirty="0" smtClean="0"/>
              <a:t>INTERVENÇÃO </a:t>
            </a:r>
            <a:r>
              <a:rPr lang="pt-BR" sz="2800" b="1" dirty="0"/>
              <a:t>DE ELIFAZ &gt; CASTIGO </a:t>
            </a:r>
            <a:endParaRPr lang="pt-BR" sz="2800" b="1" dirty="0" smtClean="0"/>
          </a:p>
          <a:p>
            <a:pPr marL="914400" lvl="2" indent="0">
              <a:buNone/>
            </a:pPr>
            <a:r>
              <a:rPr lang="pt-BR" sz="2800" b="1" dirty="0" smtClean="0"/>
              <a:t>SUPÕE </a:t>
            </a:r>
            <a:r>
              <a:rPr lang="pt-BR" sz="2800" b="1" dirty="0"/>
              <a:t>CULPA</a:t>
            </a:r>
          </a:p>
          <a:p>
            <a:endParaRPr lang="pt-BR" sz="3600" b="1" dirty="0" smtClean="0"/>
          </a:p>
          <a:p>
            <a:pPr lvl="2"/>
            <a:r>
              <a:rPr lang="pt-BR" sz="2800" b="1" dirty="0"/>
              <a:t>JÓ INDAGA ONDE ENCONTRA DEUS? </a:t>
            </a:r>
            <a:endParaRPr lang="pt-BR" sz="2800" b="1" dirty="0" smtClean="0"/>
          </a:p>
          <a:p>
            <a:pPr marL="914400" lvl="2" indent="0">
              <a:buNone/>
            </a:pPr>
            <a:r>
              <a:rPr lang="pt-BR" sz="2800" b="1" dirty="0" smtClean="0"/>
              <a:t>E </a:t>
            </a:r>
            <a:r>
              <a:rPr lang="pt-BR" sz="2800" b="1" dirty="0"/>
              <a:t>QUE DEUS FAZ TUDO O QUE QUER. </a:t>
            </a:r>
            <a:endParaRPr lang="pt-BR" sz="2800" b="1" dirty="0" smtClean="0"/>
          </a:p>
          <a:p>
            <a:pPr marL="914400" lvl="2" indent="0">
              <a:buNone/>
            </a:pPr>
            <a:r>
              <a:rPr lang="pt-BR" sz="2800" b="1" dirty="0" smtClean="0"/>
              <a:t>ENTÃO</a:t>
            </a:r>
            <a:r>
              <a:rPr lang="pt-BR" sz="2800" b="1" dirty="0"/>
              <a:t>, POR QUE NÃO ESCUTA OS OPRIMIDOS?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7170" name="Picture 2" descr="http://3.bp.blogspot.com/-0V5rR57qR5E/TggNi7UfRQI/AAAAAAAAAPc/fVwodEu_5Rw/s1600/MULHER+J%25C3%25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653136"/>
            <a:ext cx="2438400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211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/>
          </a:solidFill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lvl="2"/>
            <a:r>
              <a:rPr lang="pt-BR" sz="3200" b="1" dirty="0" smtClean="0"/>
              <a:t>“SOFAR” ALEGA O DESAFIO DO PECADOR; </a:t>
            </a:r>
          </a:p>
          <a:p>
            <a:pPr marL="914400" lvl="2" indent="0">
              <a:buNone/>
            </a:pPr>
            <a:r>
              <a:rPr lang="pt-BR" sz="3200" b="1" dirty="0" smtClean="0"/>
              <a:t>“BALDAD” DIZ QUE O HOMEM É UM VERME.</a:t>
            </a:r>
          </a:p>
          <a:p>
            <a:endParaRPr lang="pt-BR" sz="4000" b="1" dirty="0" smtClean="0"/>
          </a:p>
          <a:p>
            <a:pPr lvl="2"/>
            <a:r>
              <a:rPr lang="pt-BR" sz="3200" b="1" dirty="0" smtClean="0"/>
              <a:t>JÓ ACUSA QUE TUDO AQUILO </a:t>
            </a:r>
          </a:p>
          <a:p>
            <a:pPr marL="914400" lvl="2" indent="0">
              <a:buNone/>
            </a:pPr>
            <a:r>
              <a:rPr lang="pt-BR" sz="3200" b="1" dirty="0" smtClean="0"/>
              <a:t>É CONVERSA INÚTIL.</a:t>
            </a:r>
          </a:p>
          <a:p>
            <a:endParaRPr lang="pt-BR" sz="4000" b="1" dirty="0"/>
          </a:p>
          <a:p>
            <a:pPr lvl="2"/>
            <a:r>
              <a:rPr lang="pt-BR" sz="3200" b="1" dirty="0"/>
              <a:t>BALDAD EXPLICA A GRANDEZA DE DEUS.</a:t>
            </a:r>
          </a:p>
          <a:p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9218" name="Picture 2" descr="http://3.bp.blogspot.com/_MxtVebbVJlU/TBY0CKxuoNI/AAAAAAAADIs/H2Umelg5nWg/s400/HS+10+-+Job+e+seus+tr%C3%AAs+amigos+Bildade,+Zofar+e+Elif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053" y="2852936"/>
            <a:ext cx="264856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318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ol.jw.org/pt/wol/mp/r5/lp-t/ws13/2013/3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157192"/>
            <a:ext cx="2051720" cy="151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  <a:solidFill>
            <a:srgbClr val="92D050"/>
          </a:solidFill>
        </p:spPr>
        <p:txBody>
          <a:bodyPr/>
          <a:lstStyle/>
          <a:p>
            <a:r>
              <a:rPr lang="pt-BR" b="1" dirty="0"/>
              <a:t>JÓ RESPONDE QUE VAI SE AGARRAR À SUA JUSTIÇA. E APELA A DEUS POR UMA VIDA DIGNA DE RECOMPENSA. E O PORQUÊ DA JUSTIÇA PREMIADA COM MISÉRIA? DEUS SE TRANSFORMOU EM ADVERSÁRIO. POR QUÊ? E TUDO SEM MOTIVO.</a:t>
            </a:r>
          </a:p>
          <a:p>
            <a:endParaRPr lang="pt-BR" b="1" dirty="0" smtClean="0"/>
          </a:p>
          <a:p>
            <a:r>
              <a:rPr lang="pt-BR" b="1" dirty="0"/>
              <a:t>PROTESTOS: DE INTEGRIDADE PESSOAL, DE INTEGRIDADE SOCIAL.</a:t>
            </a:r>
          </a:p>
        </p:txBody>
      </p:sp>
    </p:spTree>
    <p:extLst>
      <p:ext uri="{BB962C8B-B14F-4D97-AF65-F5344CB8AC3E}">
        <p14:creationId xmlns:p14="http://schemas.microsoft.com/office/powerpoint/2010/main" val="3420668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3.bp.blogspot.com/--jz0PUHtepQ/VTmScIpQCDI/AAAAAAAAzO0/8kyC3tcaLAk/s1600/job-woman-wisd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75656" y="3429000"/>
            <a:ext cx="7571184" cy="2985195"/>
          </a:xfrm>
        </p:spPr>
        <p:txBody>
          <a:bodyPr>
            <a:normAutofit fontScale="47500" lnSpcReduction="20000"/>
          </a:bodyPr>
          <a:lstStyle/>
          <a:p>
            <a:pPr algn="ctr"/>
            <a:endParaRPr lang="pt-BR" sz="5400" b="1" dirty="0" smtClean="0">
              <a:solidFill>
                <a:srgbClr val="FFFF00"/>
              </a:solidFill>
            </a:endParaRPr>
          </a:p>
          <a:p>
            <a:pPr algn="ctr"/>
            <a:r>
              <a:rPr lang="pt-BR" sz="1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DESAFIO </a:t>
            </a:r>
            <a:r>
              <a:rPr lang="pt-BR" sz="1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JÓ: </a:t>
            </a:r>
            <a:endParaRPr lang="pt-BR" sz="1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buNone/>
            </a:pPr>
            <a:r>
              <a:rPr lang="pt-BR" sz="1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</a:t>
            </a:r>
            <a:r>
              <a:rPr lang="pt-BR" sz="1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QUE DEUS ME RESPONDA”.</a:t>
            </a:r>
          </a:p>
        </p:txBody>
      </p:sp>
    </p:spTree>
    <p:extLst>
      <p:ext uri="{BB962C8B-B14F-4D97-AF65-F5344CB8AC3E}">
        <p14:creationId xmlns:p14="http://schemas.microsoft.com/office/powerpoint/2010/main" val="14607810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272</Words>
  <Application>Microsoft Office PowerPoint</Application>
  <PresentationFormat>Apresentação na tela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Tema do Office</vt:lpstr>
      <vt:lpstr>Livro de Jó 15.1 a 17.16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Livro de Jó 15.1 a 17.16</dc:title>
  <dc:creator>Usuario</dc:creator>
  <cp:lastModifiedBy>Usuario</cp:lastModifiedBy>
  <cp:revision>4</cp:revision>
  <dcterms:created xsi:type="dcterms:W3CDTF">2015-06-17T09:43:22Z</dcterms:created>
  <dcterms:modified xsi:type="dcterms:W3CDTF">2015-06-17T10:22:38Z</dcterms:modified>
</cp:coreProperties>
</file>